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5913b49573843be"/>
  </p:sldMasterIdLst>
  <p:sldIdLst>
    <p:sldId id="264" r:id="R558b91a635464ed4"/>
    <p:sldId id="265" r:id="R157d4c0f5a9b4187"/>
    <p:sldId id="266" r:id="Rbf85887340dd4cd5"/>
    <p:sldId id="267" r:id="Rbfb925661e904906"/>
    <p:sldId id="268" r:id="R1eabce5a17ac4d68"/>
    <p:sldId id="269" r:id="R3633ffcecb2340c9"/>
    <p:sldId id="270" r:id="Red2a26077da2427d"/>
    <p:sldId id="271" r:id="R0bc8649456014c6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5913b49573843be" /><Relationship Type="http://schemas.openxmlformats.org/officeDocument/2006/relationships/theme" Target="/ppt/slideMasters/theme/theme2.xml" Id="R7e35f3d3f0b948cc" /><Relationship Type="http://schemas.openxmlformats.org/officeDocument/2006/relationships/slide" Target="/ppt/slides/slide9.xml" Id="R558b91a635464ed4" /><Relationship Type="http://schemas.openxmlformats.org/officeDocument/2006/relationships/slide" Target="/ppt/slides/slidea.xml" Id="R157d4c0f5a9b4187" /><Relationship Type="http://schemas.openxmlformats.org/officeDocument/2006/relationships/slide" Target="/ppt/slides/slideb.xml" Id="Rbf85887340dd4cd5" /><Relationship Type="http://schemas.openxmlformats.org/officeDocument/2006/relationships/slide" Target="/ppt/slides/slidec.xml" Id="Rbfb925661e904906" /><Relationship Type="http://schemas.openxmlformats.org/officeDocument/2006/relationships/tableStyles" Target="/ppt/tableStyles.xml" Id="R959fdf1cec9148a2" /><Relationship Type="http://schemas.openxmlformats.org/officeDocument/2006/relationships/slide" Target="/ppt/slides/slided.xml" Id="R1eabce5a17ac4d68" /><Relationship Type="http://schemas.openxmlformats.org/officeDocument/2006/relationships/slide" Target="/ppt/slides/slidee.xml" Id="R3633ffcecb2340c9" /><Relationship Type="http://schemas.openxmlformats.org/officeDocument/2006/relationships/slide" Target="/ppt/slides/slidef.xml" Id="Red2a26077da2427d" /><Relationship Type="http://schemas.openxmlformats.org/officeDocument/2006/relationships/slide" Target="/ppt/slides/slide10.xml" Id="R0bc8649456014c6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b74896963194e06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08dc3c5e8e34705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2bc958b1d988463b" /><Relationship Type="http://schemas.openxmlformats.org/officeDocument/2006/relationships/slideMaster" Target="/ppt/slideMasters/slideMaster2.xml" Id="R6265b1587cd345c4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d413b1eba31406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2bc958b1d988463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eddeec5c732441c2" /><Relationship Type="http://schemas.openxmlformats.org/officeDocument/2006/relationships/slideLayout" Target="/ppt/slideLayouts/slideLayout2.xml" Id="R589e0fc64e604f41" /><Relationship Type="http://schemas.openxmlformats.org/officeDocument/2006/relationships/slideLayout" Target="/ppt/slideLayouts/slideLayout3.xml" Id="Rb2d2362f833843f8" /><Relationship Type="http://schemas.openxmlformats.org/officeDocument/2006/relationships/slideLayout" Target="/ppt/slideLayouts/slideLayout4.xml" Id="R595f1b7f72744947" /><Relationship Type="http://schemas.openxmlformats.org/officeDocument/2006/relationships/slideLayout" Target="/ppt/slideLayouts/slideLayout5.xml" Id="R06e9137875464833" /><Relationship Type="http://schemas.openxmlformats.org/officeDocument/2006/relationships/image" Target="/ppt/media/image2.bin" Id="Rdff64e98924a488b" /><Relationship Type="http://schemas.openxmlformats.org/officeDocument/2006/relationships/image" Target="/ppt/media/image.bin" Id="Rac2402381cf6418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ff64e98924a488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ac2402381cf641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95f1b7f72744947"/>
    <p:sldLayoutId id="2147483652" r:id="Rb2d2362f833843f8"/>
    <p:sldLayoutId id="2147483651" r:id="R589e0fc64e604f41"/>
    <p:sldLayoutId id="2147483654" r:id="R06e913787546483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b3f0a0873ee4617" /><Relationship Type="http://schemas.openxmlformats.org/officeDocument/2006/relationships/chart" Target="/ppt/slides/charts/chart29.xml" Id="R3057051e68214368" /><Relationship Type="http://schemas.openxmlformats.org/officeDocument/2006/relationships/chart" Target="/ppt/slides/charts/chart2a.xml" Id="R0c6ad7e87bd847b7" /><Relationship Type="http://schemas.openxmlformats.org/officeDocument/2006/relationships/chart" Target="/ppt/slides/charts/chart2b.xml" Id="Ree0fe6aeb0164666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23ae58266284e59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454762a3e67480f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2f872b5eb7874fbb" /><Relationship Type="http://schemas.openxmlformats.org/officeDocument/2006/relationships/slideLayout" Target="/ppt/slideLayouts/slideLayout5.xml" Id="Rb3cee6aed8ef4fc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c5c5f7670e9475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baae45212b834807" /><Relationship Type="http://schemas.openxmlformats.org/officeDocument/2006/relationships/image" Target="/ppt/media/image4.bin" Id="R3e0af4a2e4af4d20" /><Relationship Type="http://schemas.openxmlformats.org/officeDocument/2006/relationships/slideLayout" Target="/ppt/slideLayouts/slideLayout5.xml" Id="R79664403711f4ef7" /><Relationship Type="http://schemas.openxmlformats.org/officeDocument/2006/relationships/chart" Target="/ppt/slides/charts/chart15.xml" Id="Re6c310ce69b94cf6" /><Relationship Type="http://schemas.openxmlformats.org/officeDocument/2006/relationships/chart" Target="/ppt/slides/charts/chart16.xml" Id="R2caba4acef744325" /><Relationship Type="http://schemas.openxmlformats.org/officeDocument/2006/relationships/chart" Target="/ppt/slides/charts/chart17.xml" Id="Rf7476f16b42845d1" /><Relationship Type="http://schemas.openxmlformats.org/officeDocument/2006/relationships/chart" Target="/ppt/slides/charts/chart18.xml" Id="R5fbe6b4b730e4b4a" /><Relationship Type="http://schemas.openxmlformats.org/officeDocument/2006/relationships/chart" Target="/ppt/slides/charts/chart19.xml" Id="Rf703fb642431481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9e205f3217dc43c6" /><Relationship Type="http://schemas.openxmlformats.org/officeDocument/2006/relationships/image" Target="/ppt/media/image4.bin" Id="Rb952593596d14699" /><Relationship Type="http://schemas.openxmlformats.org/officeDocument/2006/relationships/slideLayout" Target="/ppt/slideLayouts/slideLayout5.xml" Id="Rcadec544c11f4749" /><Relationship Type="http://schemas.openxmlformats.org/officeDocument/2006/relationships/chart" Target="/ppt/slides/charts/chart1b.xml" Id="Reac238c453d244ee" /><Relationship Type="http://schemas.openxmlformats.org/officeDocument/2006/relationships/chart" Target="/ppt/slides/charts/chart1c.xml" Id="Re2bc57441eb54fe8" /><Relationship Type="http://schemas.openxmlformats.org/officeDocument/2006/relationships/chart" Target="/ppt/slides/charts/chart1d.xml" Id="R13fbed04cf8045cc" /><Relationship Type="http://schemas.openxmlformats.org/officeDocument/2006/relationships/chart" Target="/ppt/slides/charts/chart1e.xml" Id="R6157dfd6eef7411a" /><Relationship Type="http://schemas.openxmlformats.org/officeDocument/2006/relationships/chart" Target="/ppt/slides/charts/chart1f.xml" Id="R5e231ca7ffe34e8d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15d4e70b6aae42fe" /><Relationship Type="http://schemas.openxmlformats.org/officeDocument/2006/relationships/image" Target="/ppt/media/image4.bin" Id="R67f3168f036e4ca2" /><Relationship Type="http://schemas.openxmlformats.org/officeDocument/2006/relationships/slideLayout" Target="/ppt/slideLayouts/slideLayout5.xml" Id="Rdcb527659e9541b2" /><Relationship Type="http://schemas.openxmlformats.org/officeDocument/2006/relationships/chart" Target="/ppt/slides/charts/chart21.xml" Id="R9c03979ad1a54e07" /><Relationship Type="http://schemas.openxmlformats.org/officeDocument/2006/relationships/chart" Target="/ppt/slides/charts/chart22.xml" Id="R3055bbf82e1f4438" /><Relationship Type="http://schemas.openxmlformats.org/officeDocument/2006/relationships/chart" Target="/ppt/slides/charts/chart23.xml" Id="Rb080e0012aeb4761" /><Relationship Type="http://schemas.openxmlformats.org/officeDocument/2006/relationships/chart" Target="/ppt/slides/charts/chart24.xml" Id="R165a0d04750d4d9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Fräntorpsgatan 57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5.733083</c:v>
              </c:pt>
              <c:pt idx="1">
                <c:v>5.143617</c:v>
              </c:pt>
              <c:pt idx="2">
                <c:v>5.708995</c:v>
              </c:pt>
              <c:pt idx="3">
                <c:v>5.570588</c:v>
              </c:pt>
              <c:pt idx="4">
                <c:v>5.842857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Skatan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5.769231</c:v>
              </c:pt>
              <c:pt idx="1">
                <c:v>5.277778</c:v>
              </c:pt>
              <c:pt idx="2">
                <c:v>5.736842</c:v>
              </c:pt>
              <c:pt idx="3">
                <c:v>5.545455</c:v>
              </c:pt>
              <c:pt idx="4">
                <c:v>6.000000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0.857143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0.428571</c:v>
              </c:pt>
              <c:pt idx="1">
                <c:v>0.571429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0.571429</c:v>
              </c:pt>
              <c:pt idx="1">
                <c:v>0.428571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057051e68214368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c6ad7e87bd847b7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e0fe6aeb016466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Skatan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Fräntorpsgatan 57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2f872b5eb7874fb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6c310ce69b94cf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caba4acef74432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7476f16b42845d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fbe6b4b730e4b4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703fb642431481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aae45212b83480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e0af4a2e4af4d2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ac238c453d244e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2bc57441eb54fe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3fbed04cf8045c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157dfd6eef7411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e231ca7ffe34e8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e205f3217dc43c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952593596d1469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Skatan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c03979ad1a54e0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055bbf82e1f443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080e0012aeb476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65a0d04750d4d9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5d4e70b6aae42f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7f3168f036e4ca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2017-02-01T10:47:26.886Z</dcterms:created>
  <dcterms:modified xsi:type="dcterms:W3CDTF">2017-02-01T10:47:26.886Z</dcterms:modified>
</cp:coreProperties>
</file>